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5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printerSettings" Target="printerSettings/printerSettings1.bin"/><Relationship Id="rId59" Type="http://schemas.openxmlformats.org/officeDocument/2006/relationships/presProps" Target="presProp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viewProps" Target="viewProps.xml"/><Relationship Id="rId61" Type="http://schemas.openxmlformats.org/officeDocument/2006/relationships/theme" Target="theme/theme1.xml"/><Relationship Id="rId6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F39B-8A67-E74F-91DC-9E07794A1584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1A26-F8FD-DE4C-A343-D911F7DC1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054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F39B-8A67-E74F-91DC-9E07794A1584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1A26-F8FD-DE4C-A343-D911F7DC1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215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F39B-8A67-E74F-91DC-9E07794A1584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1A26-F8FD-DE4C-A343-D911F7DC1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51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F39B-8A67-E74F-91DC-9E07794A1584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1A26-F8FD-DE4C-A343-D911F7DC1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522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F39B-8A67-E74F-91DC-9E07794A1584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1A26-F8FD-DE4C-A343-D911F7DC1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709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F39B-8A67-E74F-91DC-9E07794A1584}" type="datetimeFigureOut">
              <a:rPr lang="en-US" smtClean="0"/>
              <a:t>4/4/19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1A26-F8FD-DE4C-A343-D911F7DC1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300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F39B-8A67-E74F-91DC-9E07794A1584}" type="datetimeFigureOut">
              <a:rPr lang="en-US" smtClean="0"/>
              <a:t>4/4/19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1A26-F8FD-DE4C-A343-D911F7DC1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207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F39B-8A67-E74F-91DC-9E07794A1584}" type="datetimeFigureOut">
              <a:rPr lang="en-US" smtClean="0"/>
              <a:t>4/4/19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1A26-F8FD-DE4C-A343-D911F7DC1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294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F39B-8A67-E74F-91DC-9E07794A1584}" type="datetimeFigureOut">
              <a:rPr lang="en-US" smtClean="0"/>
              <a:t>4/4/19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1A26-F8FD-DE4C-A343-D911F7DC1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189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F39B-8A67-E74F-91DC-9E07794A1584}" type="datetimeFigureOut">
              <a:rPr lang="en-US" smtClean="0"/>
              <a:t>4/4/19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1A26-F8FD-DE4C-A343-D911F7DC1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405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F39B-8A67-E74F-91DC-9E07794A1584}" type="datetimeFigureOut">
              <a:rPr lang="en-US" smtClean="0"/>
              <a:t>4/4/19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1A26-F8FD-DE4C-A343-D911F7DC1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825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4F39B-8A67-E74F-91DC-9E07794A1584}" type="datetimeFigureOut">
              <a:rPr lang="en-US" smtClean="0"/>
              <a:t>4/4/19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F1A26-F8FD-DE4C-A343-D911F7DC1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37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Radicals!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Day 42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736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9-04-01 at 12.23.4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257" b="-382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91599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04-01 at 12.23.57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68" r="-68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65690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9-04-01 at 12.24.2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8000" b="-580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915838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04-01 at 12.24.3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364" b="-303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953552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03 at 8.56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1871" b="-918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422417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03 at 8.57.0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9124" b="-291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304885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Examples:</a:t>
            </a:r>
            <a:endParaRPr lang="en-US" dirty="0"/>
          </a:p>
        </p:txBody>
      </p:sp>
      <p:pic>
        <p:nvPicPr>
          <p:cNvPr id="4" name="Content Placeholder 3" descr="Screen Shot 2019-04-03 at 8.57.1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667" b="-136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19370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on you own:</a:t>
            </a:r>
            <a:endParaRPr lang="en-US" dirty="0"/>
          </a:p>
        </p:txBody>
      </p:sp>
      <p:pic>
        <p:nvPicPr>
          <p:cNvPr id="4" name="Content Placeholder 3" descr="Screen Shot 2019-04-03 at 8.57.3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1197" b="-1911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023196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03 at 8.57.3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6532" b="-3653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911954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 a Class:</a:t>
            </a:r>
            <a:endParaRPr lang="en-US" dirty="0"/>
          </a:p>
        </p:txBody>
      </p:sp>
      <p:pic>
        <p:nvPicPr>
          <p:cNvPr id="4" name="Content Placeholder 3" descr="Screen Shot 2019-04-03 at 8.57.4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8673" b="-886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12272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01 at 12.22.0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052" b="-200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10890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03 at 8.57.5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491" b="-144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577857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" name="Content Placeholder 3" descr="Screen Shot 2019-04-03 at 8.58.1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329" r="-83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110792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4-03 at 8.58.2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9521" b="-295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149884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03 at 8.58.3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760" b="-97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5026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pic>
        <p:nvPicPr>
          <p:cNvPr id="6" name="Content Placeholder 5" descr="Screen Shot 2019-04-03 at 8.58.4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409" r="-194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250432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4-03 at 8.59.0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911" b="-379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455357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03 at 8.59.1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357" b="-93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937197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on your own:</a:t>
            </a:r>
            <a:endParaRPr lang="en-US" dirty="0"/>
          </a:p>
        </p:txBody>
      </p:sp>
      <p:pic>
        <p:nvPicPr>
          <p:cNvPr id="4" name="Content Placeholder 3" descr="Screen Shot 2019-04-03 at 8.59.1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849" b="-98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628262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03 at 8.59.2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41" r="-74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264113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03 at 8.59.5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4129" b="-1141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82504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9-04-01 at 12.22.1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213" r="-62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47832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03 at 8.59.5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466" b="-546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924303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4-03 at 9.00.0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12" b="-18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782081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03 at 9.00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486" r="-324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337448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9-04-03 at 9.00.2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61" r="-12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228562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03 at 9.00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940" r="-89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091081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4-03 at 9.00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5062" b="-550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983199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03 at 9.01.1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286" r="-392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346447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on you own:</a:t>
            </a:r>
            <a:endParaRPr lang="en-US" dirty="0"/>
          </a:p>
        </p:txBody>
      </p:sp>
      <p:pic>
        <p:nvPicPr>
          <p:cNvPr id="4" name="Content Placeholder 3" descr="Screen Shot 2019-04-03 at 9.01.2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9646" b="-2396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0830083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03 at 9.01.3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680" b="-356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6309351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03 at 9.01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0096" b="-800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68475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01 at 12.22.31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915" r="-40915"/>
          <a:stretch>
            <a:fillRect/>
          </a:stretch>
        </p:blipFill>
        <p:spPr>
          <a:xfrm>
            <a:off x="-1673741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1060433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4-03 at 9.02.0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4279" b="-442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4053654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03 at 9.02.0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128" r="-351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2713589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pic>
        <p:nvPicPr>
          <p:cNvPr id="4" name="Content Placeholder 3" descr="Screen Shot 2019-04-03 at 9.02.1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421" b="-114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5725599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4-03 at 9.02.2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940" b="-129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0798672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03 at 9.02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914" r="-149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8189455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4-03 at 9.02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1759" b="-1717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5883569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03 at 9.02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063" b="-120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0882612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4-03 at 9.03.1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6129" b="-561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553565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03 at 9.03.1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407" r="-364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3648021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4-03 at 9.03.2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8661" b="-986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95329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9-04-01 at 12.22.4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787" b="-357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6169193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03 at 9.03.3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331" r="-193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9027571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4-03 at 9.03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6" b="-840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4226079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03 at 9.03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991" r="-269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1539873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on your own:</a:t>
            </a:r>
            <a:endParaRPr lang="en-US" dirty="0"/>
          </a:p>
        </p:txBody>
      </p:sp>
      <p:pic>
        <p:nvPicPr>
          <p:cNvPr id="5" name="Content Placeholder 4" descr="Screen Shot 2019-04-03 at 9.04.0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6668" b="-566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0127067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4-03 at 9.04.1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595" r="-1259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0950607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54348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96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04-01 at 12.22.5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8344" b="-48344"/>
          <a:stretch>
            <a:fillRect/>
          </a:stretch>
        </p:blipFill>
        <p:spPr>
          <a:xfrm>
            <a:off x="457200" y="160020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3441007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9-04-01 at 12.23.1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0590" b="-605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889946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pic>
        <p:nvPicPr>
          <p:cNvPr id="4" name="Content Placeholder 3" descr="Screen Shot 2019-04-01 at 12.23.20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807" r="-378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12467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4-01 at 12.23.3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641" r="-20641"/>
          <a:stretch>
            <a:fillRect/>
          </a:stretch>
        </p:blipFill>
        <p:spPr>
          <a:xfrm>
            <a:off x="-752728" y="274638"/>
            <a:ext cx="10639882" cy="5851525"/>
          </a:xfrm>
        </p:spPr>
      </p:pic>
    </p:spTree>
    <p:extLst>
      <p:ext uri="{BB962C8B-B14F-4D97-AF65-F5344CB8AC3E}">
        <p14:creationId xmlns:p14="http://schemas.microsoft.com/office/powerpoint/2010/main" val="26161672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144</Words>
  <Application>Microsoft Macintosh PowerPoint</Application>
  <PresentationFormat>On-screen Show (4:3)</PresentationFormat>
  <Paragraphs>46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Office Theme</vt:lpstr>
      <vt:lpstr>Radicals!</vt:lpstr>
      <vt:lpstr>PowerPoint Presentation</vt:lpstr>
      <vt:lpstr>Solve as a Class</vt:lpstr>
      <vt:lpstr>PowerPoint Presentation</vt:lpstr>
      <vt:lpstr>Solve as a Class</vt:lpstr>
      <vt:lpstr>Solution</vt:lpstr>
      <vt:lpstr>Solve as a Class</vt:lpstr>
      <vt:lpstr>Solutions</vt:lpstr>
      <vt:lpstr>PowerPoint Presentation</vt:lpstr>
      <vt:lpstr>Solve as a Class</vt:lpstr>
      <vt:lpstr>Solution</vt:lpstr>
      <vt:lpstr>Solve as a Class</vt:lpstr>
      <vt:lpstr>Solution</vt:lpstr>
      <vt:lpstr>PowerPoint Presentation</vt:lpstr>
      <vt:lpstr>PowerPoint Presentation</vt:lpstr>
      <vt:lpstr>Examples:</vt:lpstr>
      <vt:lpstr>Try on you own:</vt:lpstr>
      <vt:lpstr>PowerPoint Presentation</vt:lpstr>
      <vt:lpstr>Solve as  a Class:</vt:lpstr>
      <vt:lpstr>Solution:</vt:lpstr>
      <vt:lpstr>Example</vt:lpstr>
      <vt:lpstr>Solve as a Class:</vt:lpstr>
      <vt:lpstr>Solution:</vt:lpstr>
      <vt:lpstr>Example:</vt:lpstr>
      <vt:lpstr>Solve as a Class:</vt:lpstr>
      <vt:lpstr>Solution:</vt:lpstr>
      <vt:lpstr>Try on your own:</vt:lpstr>
      <vt:lpstr>Solution:</vt:lpstr>
      <vt:lpstr>PowerPoint Presentation</vt:lpstr>
      <vt:lpstr>PowerPoint Presentation</vt:lpstr>
      <vt:lpstr>Solve as a Class:</vt:lpstr>
      <vt:lpstr>Solution:</vt:lpstr>
      <vt:lpstr>Solve as a Class</vt:lpstr>
      <vt:lpstr>Solution:</vt:lpstr>
      <vt:lpstr>Solve as a Class:</vt:lpstr>
      <vt:lpstr>Solution:</vt:lpstr>
      <vt:lpstr>Try on you own:</vt:lpstr>
      <vt:lpstr>Solution:</vt:lpstr>
      <vt:lpstr>PowerPoint Presentation</vt:lpstr>
      <vt:lpstr>Solve as a Class:</vt:lpstr>
      <vt:lpstr>Solution:</vt:lpstr>
      <vt:lpstr>Example:</vt:lpstr>
      <vt:lpstr>Solve as a Class:</vt:lpstr>
      <vt:lpstr>Solution:</vt:lpstr>
      <vt:lpstr>Solve as a Class:</vt:lpstr>
      <vt:lpstr>Solution:</vt:lpstr>
      <vt:lpstr>Solve as a Class:</vt:lpstr>
      <vt:lpstr>Solution:</vt:lpstr>
      <vt:lpstr>Solve as a Class:</vt:lpstr>
      <vt:lpstr>Solution:</vt:lpstr>
      <vt:lpstr>Solve as a Class:</vt:lpstr>
      <vt:lpstr>Solution:</vt:lpstr>
      <vt:lpstr>Try on your own:</vt:lpstr>
      <vt:lpstr>Solution: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Mathew Tucker</dc:creator>
  <cp:lastModifiedBy>Mathew Tucker</cp:lastModifiedBy>
  <cp:revision>3</cp:revision>
  <dcterms:created xsi:type="dcterms:W3CDTF">2019-04-04T05:09:44Z</dcterms:created>
  <dcterms:modified xsi:type="dcterms:W3CDTF">2019-04-04T05:26:23Z</dcterms:modified>
</cp:coreProperties>
</file>